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7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25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667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8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0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076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74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98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9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1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0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5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4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20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1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16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12E7-D88C-47C0-9939-13F123114888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3C7C7D-CA9C-4314-93DB-E9633B0074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5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20240"/>
            <a:ext cx="8596668" cy="1815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Проектирование учебного процесса по общепрофессиональным дисциплинам и профессиональным модулям ППССЗ в электронном и дистанционном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формате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9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6913"/>
            <a:ext cx="8596668" cy="46044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«Вот </a:t>
            </a:r>
            <a:r>
              <a:rPr lang="ru-RU" sz="2400" b="1" dirty="0">
                <a:solidFill>
                  <a:srgbClr val="7030A0"/>
                </a:solidFill>
              </a:rPr>
              <a:t>и появился тот петух, который заставил всех оторвать свою пятую точку и начать шевелиться, в плане внедрения и развития дистанционного </a:t>
            </a:r>
            <a:r>
              <a:rPr lang="ru-RU" sz="2400" b="1" dirty="0" smtClean="0">
                <a:solidFill>
                  <a:srgbClr val="7030A0"/>
                </a:solidFill>
              </a:rPr>
              <a:t>обучения. </a:t>
            </a:r>
            <a:r>
              <a:rPr lang="ru-RU" sz="2400" b="1" dirty="0">
                <a:solidFill>
                  <a:srgbClr val="7030A0"/>
                </a:solidFill>
              </a:rPr>
              <a:t>Спасибо тебе </a:t>
            </a:r>
            <a:r>
              <a:rPr lang="ru-RU" sz="2400" b="1" dirty="0" err="1" smtClean="0">
                <a:solidFill>
                  <a:srgbClr val="7030A0"/>
                </a:solidFill>
              </a:rPr>
              <a:t>коронавирус</a:t>
            </a:r>
            <a:r>
              <a:rPr lang="ru-RU" sz="2400" b="1" dirty="0">
                <a:solidFill>
                  <a:srgbClr val="7030A0"/>
                </a:solidFill>
              </a:rPr>
              <a:t>. Единственный раз когда я благодарен этому вирусу. Как всегда бывает, не было бы счастья, да несчастье помогло</a:t>
            </a:r>
            <a:r>
              <a:rPr lang="ru-RU" sz="2400" b="1" dirty="0" smtClean="0">
                <a:solidFill>
                  <a:srgbClr val="7030A0"/>
                </a:solidFill>
              </a:rPr>
              <a:t>.»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0"/>
            <a:ext cx="8596668" cy="54012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2060"/>
                </a:solidFill>
              </a:rPr>
              <a:t>В дистанционном обучении большую роль играет Интернет как глобальный рынок, самая большая библиотека, площадка для торговли новациями, новая социально-технологическая среда, форум для взаимодействия и общения.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Google Drive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Социальные сети - «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ВКонтакте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Мессенджер –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Viber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Zoom Video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Communications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Электронно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библиотечная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система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 (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ЭБС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9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96834"/>
            <a:ext cx="7766936" cy="653144"/>
          </a:xfrm>
        </p:spPr>
        <p:txBody>
          <a:bodyPr/>
          <a:lstStyle/>
          <a:p>
            <a:r>
              <a:rPr lang="ru-RU" sz="4400" dirty="0" smtClean="0"/>
              <a:t>Проблемы и трудности ДОТ 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137" y="1907177"/>
            <a:ext cx="8829866" cy="324055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solidFill>
                  <a:srgbClr val="002060"/>
                </a:solidFill>
              </a:rPr>
              <a:t>Более важной проблемой является  качества </a:t>
            </a:r>
            <a:r>
              <a:rPr lang="ru-RU" sz="6400" dirty="0">
                <a:solidFill>
                  <a:srgbClr val="002060"/>
                </a:solidFill>
              </a:rPr>
              <a:t>средств дистанционного обучения</a:t>
            </a:r>
            <a:r>
              <a:rPr lang="ru-RU" sz="6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6400" dirty="0" smtClean="0">
                <a:solidFill>
                  <a:srgbClr val="002060"/>
                </a:solidFill>
              </a:rPr>
              <a:t>Вот те проблемы с которыми столкнулись преподаватели УМО ППССЗ: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>
                <a:solidFill>
                  <a:srgbClr val="002060"/>
                </a:solidFill>
              </a:rPr>
              <a:t>В дистанционном обучении между обучающим и учащимися существует посредник – сеть. От качественной работы сети, своевременной доставки выполненных работ, бесперебойной доставки писем, комментариев в большой степени зависит успех проводимых занятий</a:t>
            </a:r>
            <a:r>
              <a:rPr lang="ru-RU" sz="6400" dirty="0" smtClean="0">
                <a:solidFill>
                  <a:srgbClr val="002060"/>
                </a:solidFill>
              </a:rPr>
              <a:t>.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>
                <a:solidFill>
                  <a:srgbClr val="002060"/>
                </a:solidFill>
              </a:rPr>
              <a:t>Практически весь день приходиться проводить за компьютером </a:t>
            </a:r>
            <a:r>
              <a:rPr lang="ru-RU" sz="6400" dirty="0" smtClean="0">
                <a:solidFill>
                  <a:srgbClr val="002060"/>
                </a:solidFill>
              </a:rPr>
              <a:t>и работать </a:t>
            </a:r>
            <a:r>
              <a:rPr lang="ru-RU" sz="6400" dirty="0">
                <a:solidFill>
                  <a:srgbClr val="002060"/>
                </a:solidFill>
              </a:rPr>
              <a:t>в нескольких мессенджерах </a:t>
            </a:r>
            <a:r>
              <a:rPr lang="ru-RU" sz="6400" dirty="0" smtClean="0">
                <a:solidFill>
                  <a:srgbClr val="002060"/>
                </a:solidFill>
              </a:rPr>
              <a:t>одновременно.</a:t>
            </a:r>
            <a:endParaRPr lang="ru-RU" sz="6400" dirty="0">
              <a:solidFill>
                <a:srgbClr val="002060"/>
              </a:solidFill>
            </a:endParaRP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</a:rPr>
              <a:t>В </a:t>
            </a:r>
            <a:r>
              <a:rPr lang="ru-RU" sz="6400" dirty="0">
                <a:solidFill>
                  <a:srgbClr val="002060"/>
                </a:solidFill>
              </a:rPr>
              <a:t>течении дня отвечать на звонки и сообщения студентов, </a:t>
            </a:r>
            <a:r>
              <a:rPr lang="ru-RU" sz="6400" dirty="0" smtClean="0">
                <a:solidFill>
                  <a:srgbClr val="002060"/>
                </a:solidFill>
              </a:rPr>
              <a:t>многих приходиться </a:t>
            </a:r>
            <a:r>
              <a:rPr lang="ru-RU" sz="6400" dirty="0">
                <a:solidFill>
                  <a:srgbClr val="002060"/>
                </a:solidFill>
              </a:rPr>
              <a:t>консультировать индивидуально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</a:rPr>
              <a:t>У </a:t>
            </a:r>
            <a:r>
              <a:rPr lang="ru-RU" sz="6400" dirty="0">
                <a:solidFill>
                  <a:srgbClr val="002060"/>
                </a:solidFill>
              </a:rPr>
              <a:t>студентов возникают трудности при расчетах в </a:t>
            </a:r>
            <a:r>
              <a:rPr lang="ru-RU" sz="6400" dirty="0" smtClean="0">
                <a:solidFill>
                  <a:srgbClr val="002060"/>
                </a:solidFill>
              </a:rPr>
              <a:t>практических занятиях.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</a:rPr>
              <a:t>Не все студенты колледжа ответственно относятся к выполнению заданий.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</a:rPr>
              <a:t>Не все студенты имеют в наличии компьютеры работают с телефонов.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 smtClean="0">
                <a:solidFill>
                  <a:srgbClr val="002060"/>
                </a:solidFill>
              </a:rPr>
              <a:t>Не хватает живого общения со  студентами.</a:t>
            </a:r>
          </a:p>
          <a:p>
            <a:pPr marL="355600" indent="-355600" algn="just">
              <a:buFont typeface="Wingdings" panose="05000000000000000000" pitchFamily="2" charset="2"/>
              <a:buChar char="v"/>
            </a:pPr>
            <a:r>
              <a:rPr lang="ru-RU" sz="6400" dirty="0">
                <a:solidFill>
                  <a:srgbClr val="002060"/>
                </a:solidFill>
              </a:rPr>
              <a:t>Возможно, наиболее эффективной является очно-дистанционная форма обучения, сочетающая технологии дистанционного обучения и очные аудиторные </a:t>
            </a:r>
            <a:r>
              <a:rPr lang="ru-RU" sz="6400" dirty="0" smtClean="0">
                <a:solidFill>
                  <a:srgbClr val="002060"/>
                </a:solidFill>
              </a:rPr>
              <a:t>занятия.  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0640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255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Аспект</vt:lpstr>
      <vt:lpstr>Проектирование учебного процесса по общепрофессиональным дисциплинам и профессиональным модулям ППССЗ в электронном и дистанционном формате. </vt:lpstr>
      <vt:lpstr>Презентация PowerPoint</vt:lpstr>
      <vt:lpstr>Презентация PowerPoint</vt:lpstr>
      <vt:lpstr>Проблемы и трудности ДОТ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учебного процесса по общепрофессиональным дисциплинам и профессиональным модулям ППССЗ в электронном и дистанционном формате.</dc:title>
  <dc:creator>Пользователь Windows</dc:creator>
  <cp:lastModifiedBy>Пользователь Windows</cp:lastModifiedBy>
  <cp:revision>6</cp:revision>
  <dcterms:created xsi:type="dcterms:W3CDTF">2020-04-29T12:01:13Z</dcterms:created>
  <dcterms:modified xsi:type="dcterms:W3CDTF">2020-04-30T00:46:41Z</dcterms:modified>
</cp:coreProperties>
</file>