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sldIdLst>
    <p:sldId id="284" r:id="rId2"/>
    <p:sldId id="260" r:id="rId3"/>
    <p:sldId id="261" r:id="rId4"/>
    <p:sldId id="269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57" r:id="rId16"/>
    <p:sldId id="278" r:id="rId17"/>
    <p:sldId id="28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E81"/>
    <a:srgbClr val="1F3153"/>
    <a:srgbClr val="827994"/>
    <a:srgbClr val="997A90"/>
    <a:srgbClr val="C05659"/>
    <a:srgbClr val="E24D50"/>
    <a:srgbClr val="1D345C"/>
    <a:srgbClr val="83465F"/>
    <a:srgbClr val="C23C3C"/>
    <a:srgbClr val="CF6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3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7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88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21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79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9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8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2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4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6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8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0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1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45BC-8725-4B1F-B4C9-CD0B08B8574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4EE7BB-EAE5-44F3-95C6-1C518F3EC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0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jpeg"/><Relationship Id="rId7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5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8365"/>
            <a:ext cx="11558516" cy="32481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/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Особенности </a:t>
            </a:r>
            <a:r>
              <a:rPr lang="ru-RU" sz="2800" dirty="0" smtClean="0">
                <a:latin typeface="Arial Black" panose="020B0A04020102020204" pitchFamily="34" charset="0"/>
              </a:rPr>
              <a:t>организации теоретического  и практического обучения инвалидов и лиц с ОВЗ в условиях электронного обучения и ДОТ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71499"/>
            <a:ext cx="10515600" cy="22054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Мастер производственного обучения –</a:t>
            </a:r>
          </a:p>
          <a:p>
            <a:pPr marL="0" indent="0">
              <a:buNone/>
            </a:pPr>
            <a:r>
              <a:rPr lang="ru-RU" dirty="0" err="1" smtClean="0"/>
              <a:t>Цыбикова</a:t>
            </a:r>
            <a:r>
              <a:rPr lang="ru-RU" dirty="0" smtClean="0"/>
              <a:t> </a:t>
            </a:r>
            <a:r>
              <a:rPr lang="ru-RU" dirty="0" err="1" smtClean="0"/>
              <a:t>Руслина</a:t>
            </a:r>
            <a:r>
              <a:rPr lang="ru-RU" dirty="0" smtClean="0"/>
              <a:t> </a:t>
            </a:r>
            <a:r>
              <a:rPr lang="ru-RU" dirty="0" err="1" smtClean="0"/>
              <a:t>Чимитовна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30.04.2020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5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MG-e797569f308ee97346ea0d8fadf0130f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12" y="163772"/>
            <a:ext cx="3710761" cy="6694227"/>
          </a:xfrm>
          <a:prstGeom prst="rect">
            <a:avLst/>
          </a:prstGeom>
        </p:spPr>
      </p:pic>
      <p:pic>
        <p:nvPicPr>
          <p:cNvPr id="5" name="Content Placeholder 1" descr="IMG-2575b775917629a08a36be5634719d8e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46" y="176472"/>
            <a:ext cx="3573620" cy="6681528"/>
          </a:xfrm>
          <a:prstGeom prst="rect">
            <a:avLst/>
          </a:prstGeom>
        </p:spPr>
      </p:pic>
      <p:pic>
        <p:nvPicPr>
          <p:cNvPr id="6" name="Picture 5" descr="IMG-fc3e2b145c9b510ab8c77ebfc6cf3323-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07" y="176472"/>
            <a:ext cx="4598632" cy="66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21" y="16680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Выполнение практических работ</a:t>
            </a:r>
            <a:r>
              <a:rPr lang="ru-RU" sz="2800" dirty="0"/>
              <a:t>. Приготовление пельменей </a:t>
            </a:r>
            <a:r>
              <a:rPr lang="ru-RU" sz="2800" dirty="0" smtClean="0"/>
              <a:t>«Нежные»  </a:t>
            </a:r>
            <a:r>
              <a:rPr lang="ru-RU" sz="2800" dirty="0"/>
              <a:t>с мясным фаршем, и разными видами начинки.</a:t>
            </a:r>
          </a:p>
        </p:txBody>
      </p:sp>
      <p:pic>
        <p:nvPicPr>
          <p:cNvPr id="4" name="Content Placeholder 1" descr="IMG-9093d541acb508d4737a26544d1f4376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8" y="1487606"/>
            <a:ext cx="5513695" cy="5370394"/>
          </a:xfrm>
          <a:prstGeom prst="rect">
            <a:avLst/>
          </a:prstGeom>
        </p:spPr>
      </p:pic>
      <p:pic>
        <p:nvPicPr>
          <p:cNvPr id="5" name="Picture 3" descr="IMG-be4ccd8815a226ab7a7825f4592b18ff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173" y="1487606"/>
            <a:ext cx="5868537" cy="53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1" descr="IMG-bb6145f5427ab59f9d151a3bf54ca6c9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82" y="136478"/>
            <a:ext cx="5595582" cy="6721522"/>
          </a:xfrm>
          <a:prstGeom prst="rect">
            <a:avLst/>
          </a:prstGeom>
        </p:spPr>
      </p:pic>
      <p:pic>
        <p:nvPicPr>
          <p:cNvPr id="5" name="Picture 3" descr="IMG-a47aaeace305b6638c88ea69848f04c9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6478"/>
            <a:ext cx="6793230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54" y="174056"/>
            <a:ext cx="10515600" cy="1325563"/>
          </a:xfrm>
        </p:spPr>
        <p:txBody>
          <a:bodyPr>
            <a:normAutofit/>
          </a:bodyPr>
          <a:lstStyle/>
          <a:p>
            <a:r>
              <a:rPr lang="ru-RU" sz="3100" b="1" dirty="0"/>
              <a:t>Выполнение практических работ</a:t>
            </a:r>
            <a:r>
              <a:rPr lang="ru-RU" sz="3100" dirty="0"/>
              <a:t>. </a:t>
            </a:r>
            <a:r>
              <a:rPr lang="ru-RU" sz="3100" dirty="0" smtClean="0"/>
              <a:t>Приготовление «</a:t>
            </a:r>
            <a:r>
              <a:rPr lang="ru-RU" sz="3100" dirty="0" err="1" smtClean="0"/>
              <a:t>Буузы</a:t>
            </a:r>
            <a:r>
              <a:rPr lang="ru-RU" sz="3100" dirty="0" smtClean="0"/>
              <a:t>»  </a:t>
            </a:r>
            <a:r>
              <a:rPr lang="ru-RU" sz="3100" dirty="0"/>
              <a:t>с мясным </a:t>
            </a:r>
            <a:r>
              <a:rPr lang="ru-RU" sz="3100" dirty="0" smtClean="0"/>
              <a:t>фаршем из разных видов мяса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331619"/>
            <a:ext cx="5396553" cy="5535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80" y="1322200"/>
            <a:ext cx="5107674" cy="55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Content Placeholder 1" descr="IMG-99f5513a756260f67c6f9d9da02442ec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83" y="365125"/>
            <a:ext cx="6264322" cy="6335926"/>
          </a:xfrm>
          <a:prstGeom prst="rect">
            <a:avLst/>
          </a:prstGeom>
        </p:spPr>
      </p:pic>
      <p:pic>
        <p:nvPicPr>
          <p:cNvPr id="5" name="Picture 3" descr="IMG-a9a3e256f3f08c84d1869a624aa8da5f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50" y="365125"/>
            <a:ext cx="586105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-bb6145f5427ab59f9d151a3bf54ca6c9-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60" y="3280410"/>
            <a:ext cx="3959860" cy="3779520"/>
          </a:xfrm>
          <a:prstGeom prst="rect">
            <a:avLst/>
          </a:prstGeom>
        </p:spPr>
      </p:pic>
      <p:pic>
        <p:nvPicPr>
          <p:cNvPr id="13" name="Picture 12" descr="IMG-942dadff9875ae76134394b183c4decb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5" y="3211195"/>
            <a:ext cx="2886075" cy="3848735"/>
          </a:xfrm>
          <a:prstGeom prst="rect">
            <a:avLst/>
          </a:prstGeom>
        </p:spPr>
      </p:pic>
      <p:pic>
        <p:nvPicPr>
          <p:cNvPr id="11" name="Picture 10" descr="IMG-d2162f9c6f56e2b6d0b254df2e1d0c97-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105" y="3211195"/>
            <a:ext cx="3449320" cy="3729355"/>
          </a:xfrm>
          <a:prstGeom prst="rect">
            <a:avLst/>
          </a:prstGeom>
        </p:spPr>
      </p:pic>
      <p:pic>
        <p:nvPicPr>
          <p:cNvPr id="10" name="Picture 9" descr="IMG-fc3e2b145c9b510ab8c77ebfc6cf3323-V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7005" y="3211195"/>
            <a:ext cx="2785110" cy="3714115"/>
          </a:xfrm>
          <a:prstGeom prst="rect">
            <a:avLst/>
          </a:prstGeom>
        </p:spPr>
      </p:pic>
      <p:pic>
        <p:nvPicPr>
          <p:cNvPr id="9" name="Picture 8" descr="IMG-9093d541acb508d4737a26544d1f4376-V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500" y="24130"/>
            <a:ext cx="3423920" cy="3425825"/>
          </a:xfrm>
          <a:prstGeom prst="rect">
            <a:avLst/>
          </a:prstGeom>
        </p:spPr>
      </p:pic>
      <p:pic>
        <p:nvPicPr>
          <p:cNvPr id="5" name="Picture 4" descr="IMG-a9f9063355b9957ea2d67949c8647594-V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4195" y="6985"/>
            <a:ext cx="1932940" cy="3442970"/>
          </a:xfrm>
          <a:prstGeom prst="rect">
            <a:avLst/>
          </a:prstGeom>
        </p:spPr>
      </p:pic>
      <p:pic>
        <p:nvPicPr>
          <p:cNvPr id="4" name="Picture 3" descr="IMG-6f9a90875cf2d59e33ea0920873c4639-V"/>
          <p:cNvPicPr>
            <a:picLocks noChangeAspect="1"/>
          </p:cNvPicPr>
          <p:nvPr/>
        </p:nvPicPr>
        <p:blipFill>
          <a:blip r:embed="rId8"/>
          <a:srcRect b="11929"/>
          <a:stretch>
            <a:fillRect/>
          </a:stretch>
        </p:blipFill>
        <p:spPr>
          <a:xfrm>
            <a:off x="4105275" y="6985"/>
            <a:ext cx="2794635" cy="3281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24237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IMG-a47aaeace305b6638c88ea69848f04c9-V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-167005" y="6985"/>
            <a:ext cx="4272280" cy="32042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67005" y="24130"/>
            <a:ext cx="12417425" cy="7118350"/>
          </a:xfrm>
          <a:prstGeom prst="rect">
            <a:avLst/>
          </a:prstGeom>
          <a:gradFill flip="none" rotWithShape="1">
            <a:gsLst>
              <a:gs pos="78000">
                <a:srgbClr val="233E6F">
                  <a:alpha val="70000"/>
                </a:srgbClr>
              </a:gs>
              <a:gs pos="0">
                <a:srgbClr val="EC4E4E">
                  <a:alpha val="72000"/>
                </a:srgbClr>
              </a:gs>
              <a:gs pos="100000">
                <a:srgbClr val="1A2E52"/>
              </a:gs>
            </a:gsLst>
            <a:lin ang="81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1"/>
            <a:ext cx="12192001" cy="1460309"/>
          </a:xfrm>
          <a:prstGeom prst="rect">
            <a:avLst/>
          </a:prstGeom>
          <a:gradFill flip="none" rotWithShape="1">
            <a:gsLst>
              <a:gs pos="78000">
                <a:srgbClr val="233E6F">
                  <a:alpha val="70000"/>
                </a:srgbClr>
              </a:gs>
              <a:gs pos="0">
                <a:srgbClr val="EC4E4E">
                  <a:alpha val="72000"/>
                </a:srgbClr>
              </a:gs>
              <a:gs pos="100000">
                <a:srgbClr val="1A2E52"/>
              </a:gs>
            </a:gsLst>
            <a:lin ang="81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Классные часы по соблюдению режима самоизоляции, профилактике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 descr="IMG-b8665c04d31a8f19af1af642e3a9e0ff-V"/>
          <p:cNvPicPr>
            <a:picLocks noGrp="1" noChangeAspect="1"/>
          </p:cNvPicPr>
          <p:nvPr>
            <p:ph idx="1"/>
          </p:nvPr>
        </p:nvPicPr>
        <p:blipFill>
          <a:blip r:embed="rId2"/>
          <a:srcRect b="8016"/>
          <a:stretch>
            <a:fillRect/>
          </a:stretch>
        </p:blipFill>
        <p:spPr>
          <a:xfrm>
            <a:off x="245660" y="1569493"/>
            <a:ext cx="3385270" cy="5014187"/>
          </a:xfrm>
          <a:prstGeom prst="rect">
            <a:avLst/>
          </a:prstGeom>
        </p:spPr>
      </p:pic>
      <p:pic>
        <p:nvPicPr>
          <p:cNvPr id="4" name="Picture 3" descr="IMG-aeea4752a60fd7cf3f32522ef1deabb9-V"/>
          <p:cNvPicPr>
            <a:picLocks noChangeAspect="1"/>
          </p:cNvPicPr>
          <p:nvPr/>
        </p:nvPicPr>
        <p:blipFill>
          <a:blip r:embed="rId3"/>
          <a:srcRect b="8144"/>
          <a:stretch>
            <a:fillRect/>
          </a:stretch>
        </p:blipFill>
        <p:spPr>
          <a:xfrm>
            <a:off x="8447338" y="1569493"/>
            <a:ext cx="2880303" cy="5397690"/>
          </a:xfrm>
          <a:prstGeom prst="rect">
            <a:avLst/>
          </a:prstGeom>
        </p:spPr>
      </p:pic>
      <p:pic>
        <p:nvPicPr>
          <p:cNvPr id="5" name="Picture 4" descr="IMG-82ae5b22b5e93fd1a61e2eaf9c3873e0-V"/>
          <p:cNvPicPr>
            <a:picLocks noChangeAspect="1"/>
          </p:cNvPicPr>
          <p:nvPr/>
        </p:nvPicPr>
        <p:blipFill>
          <a:blip r:embed="rId4"/>
          <a:srcRect b="7940"/>
          <a:stretch>
            <a:fillRect/>
          </a:stretch>
        </p:blipFill>
        <p:spPr>
          <a:xfrm>
            <a:off x="3835021" y="1406951"/>
            <a:ext cx="4408227" cy="533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3772" y="1006776"/>
            <a:ext cx="12192001" cy="4312692"/>
          </a:xfrm>
          <a:prstGeom prst="rect">
            <a:avLst/>
          </a:prstGeom>
          <a:gradFill flip="none" rotWithShape="1">
            <a:gsLst>
              <a:gs pos="78000">
                <a:srgbClr val="233E6F">
                  <a:alpha val="70000"/>
                </a:srgbClr>
              </a:gs>
              <a:gs pos="0">
                <a:srgbClr val="EC4E4E">
                  <a:alpha val="72000"/>
                </a:srgbClr>
              </a:gs>
              <a:gs pos="100000">
                <a:srgbClr val="1A2E52"/>
              </a:gs>
            </a:gsLst>
            <a:lin ang="81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644313" y="4548770"/>
            <a:ext cx="400110" cy="2309230"/>
            <a:chOff x="11706195" y="3575567"/>
            <a:chExt cx="400110" cy="2309230"/>
          </a:xfrm>
        </p:grpSpPr>
        <p:sp>
          <p:nvSpPr>
            <p:cNvPr id="12" name="TextBox 11"/>
            <p:cNvSpPr txBox="1"/>
            <p:nvPr/>
          </p:nvSpPr>
          <p:spPr>
            <a:xfrm rot="5400000">
              <a:off x="11522333" y="5300825"/>
              <a:ext cx="767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C23C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НСО</a:t>
              </a:r>
              <a:endParaRPr lang="ru-RU" sz="2000" b="1" dirty="0">
                <a:solidFill>
                  <a:srgbClr val="C23C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1906250" y="3575567"/>
              <a:ext cx="0" cy="1541396"/>
            </a:xfrm>
            <a:prstGeom prst="line">
              <a:avLst/>
            </a:prstGeom>
            <a:ln w="28575">
              <a:solidFill>
                <a:srgbClr val="C23C3C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45294"/>
            <a:ext cx="12192001" cy="2109787"/>
          </a:xfrm>
          <a:prstGeom prst="rect">
            <a:avLst/>
          </a:prstGeom>
          <a:gradFill flip="none" rotWithShape="1">
            <a:gsLst>
              <a:gs pos="78000">
                <a:srgbClr val="233E6F">
                  <a:alpha val="70000"/>
                </a:srgbClr>
              </a:gs>
              <a:gs pos="0">
                <a:srgbClr val="EC4E4E">
                  <a:alpha val="72000"/>
                </a:srgbClr>
              </a:gs>
              <a:gs pos="100000">
                <a:srgbClr val="1A2E52"/>
              </a:gs>
            </a:gsLst>
            <a:lin ang="81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ТЕКСТ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 помощью мессенджера </a:t>
            </a:r>
            <a:r>
              <a:rPr lang="ru-RU" sz="2400" dirty="0" err="1" smtClean="0"/>
              <a:t>Вайбер</a:t>
            </a:r>
            <a:r>
              <a:rPr lang="ru-RU" sz="2400" dirty="0" smtClean="0"/>
              <a:t>  слушатели получили инструкцию, как при помощи ссылки зайти на ГУГЛ диск, найти свою группу, учебные дисциплины, учебную практику</a:t>
            </a:r>
            <a:endParaRPr lang="ru-RU" sz="2400" dirty="0"/>
          </a:p>
        </p:txBody>
      </p:sp>
      <p:pic>
        <p:nvPicPr>
          <p:cNvPr id="5" name="Content Placeholder 4" descr="IMG-0e1a5a5f122e1ace7ad213994dff491e-V"/>
          <p:cNvPicPr>
            <a:picLocks noGrp="1" noChangeAspect="1"/>
          </p:cNvPicPr>
          <p:nvPr>
            <p:ph idx="1"/>
          </p:nvPr>
        </p:nvPicPr>
        <p:blipFill>
          <a:blip r:embed="rId2"/>
          <a:srcRect l="-5060" t="-809" r="-441" b="7874"/>
          <a:stretch>
            <a:fillRect/>
          </a:stretch>
        </p:blipFill>
        <p:spPr>
          <a:xfrm>
            <a:off x="627798" y="1554528"/>
            <a:ext cx="4605134" cy="5030470"/>
          </a:xfrm>
          <a:prstGeom prst="rect">
            <a:avLst/>
          </a:prstGeom>
        </p:spPr>
      </p:pic>
      <p:pic>
        <p:nvPicPr>
          <p:cNvPr id="18" name="Picture 17" descr="IMG-332060c4f650dee99a279cbaac1565e6-V"/>
          <p:cNvPicPr>
            <a:picLocks noChangeAspect="1"/>
          </p:cNvPicPr>
          <p:nvPr/>
        </p:nvPicPr>
        <p:blipFill>
          <a:blip r:embed="rId3"/>
          <a:srcRect b="7272"/>
          <a:stretch>
            <a:fillRect/>
          </a:stretch>
        </p:blipFill>
        <p:spPr>
          <a:xfrm>
            <a:off x="5443334" y="1554528"/>
            <a:ext cx="4833430" cy="516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-288198"/>
            <a:ext cx="12192001" cy="2109787"/>
          </a:xfrm>
          <a:prstGeom prst="rect">
            <a:avLst/>
          </a:prstGeom>
          <a:gradFill flip="none" rotWithShape="1">
            <a:gsLst>
              <a:gs pos="78000">
                <a:srgbClr val="233E6F">
                  <a:alpha val="70000"/>
                </a:srgbClr>
              </a:gs>
              <a:gs pos="0">
                <a:srgbClr val="EC4E4E">
                  <a:alpha val="72000"/>
                </a:srgbClr>
              </a:gs>
              <a:gs pos="100000">
                <a:srgbClr val="1A2E52"/>
              </a:gs>
            </a:gsLst>
            <a:lin ang="81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учебной практике слушатели выполняли письменные практические задания, фотографировали и отправляли  в группу ИМП 91 в мессенджере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Вайбер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 descr="IMG-1e41a8975d690b0a21a41772d6433678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1774210"/>
            <a:ext cx="3559810" cy="5083156"/>
          </a:xfrm>
          <a:prstGeom prst="rect">
            <a:avLst/>
          </a:prstGeom>
        </p:spPr>
      </p:pic>
      <p:pic>
        <p:nvPicPr>
          <p:cNvPr id="4" name="Picture 3" descr="IMG-18ccc0d74c3435718eac0a541dc685db-V"/>
          <p:cNvPicPr>
            <a:picLocks noChangeAspect="1"/>
          </p:cNvPicPr>
          <p:nvPr/>
        </p:nvPicPr>
        <p:blipFill>
          <a:blip r:embed="rId3"/>
          <a:srcRect t="9258"/>
          <a:stretch>
            <a:fillRect/>
          </a:stretch>
        </p:blipFill>
        <p:spPr>
          <a:xfrm>
            <a:off x="8198485" y="1610436"/>
            <a:ext cx="3970655" cy="5247564"/>
          </a:xfrm>
          <a:prstGeom prst="rect">
            <a:avLst/>
          </a:prstGeom>
        </p:spPr>
      </p:pic>
      <p:pic>
        <p:nvPicPr>
          <p:cNvPr id="5" name="Picture 4" descr="IMG-6c15c06e5d217c2ccac0e70356023ba3-V"/>
          <p:cNvPicPr>
            <a:picLocks noChangeAspect="1"/>
          </p:cNvPicPr>
          <p:nvPr/>
        </p:nvPicPr>
        <p:blipFill>
          <a:blip r:embed="rId4"/>
          <a:srcRect l="168" t="19192" r="-168" b="-253"/>
          <a:stretch>
            <a:fillRect/>
          </a:stretch>
        </p:blipFill>
        <p:spPr>
          <a:xfrm>
            <a:off x="3655060" y="1610436"/>
            <a:ext cx="4543425" cy="540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-4444"/>
            <a:ext cx="12192001" cy="2109787"/>
          </a:xfrm>
          <a:prstGeom prst="rect">
            <a:avLst/>
          </a:prstGeom>
          <a:gradFill flip="none" rotWithShape="1">
            <a:gsLst>
              <a:gs pos="78000">
                <a:srgbClr val="233E6F">
                  <a:alpha val="70000"/>
                </a:srgbClr>
              </a:gs>
              <a:gs pos="0">
                <a:srgbClr val="EC4E4E">
                  <a:alpha val="72000"/>
                </a:srgbClr>
              </a:gs>
              <a:gs pos="100000">
                <a:srgbClr val="1A2E52"/>
              </a:gs>
            </a:gsLst>
            <a:lin ang="81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</p:txBody>
      </p:sp>
      <p:pic>
        <p:nvPicPr>
          <p:cNvPr id="2" name="Content Placeholder 1" descr="IMG-8aa7addcd5b72eba63b2d5b365894307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" y="781191"/>
            <a:ext cx="3559810" cy="5687848"/>
          </a:xfrm>
          <a:prstGeom prst="rect">
            <a:avLst/>
          </a:prstGeom>
        </p:spPr>
      </p:pic>
      <p:pic>
        <p:nvPicPr>
          <p:cNvPr id="4" name="Picture 3" descr="IMG-590b568095f0e6ada6877fdf09401bb5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10" y="781191"/>
            <a:ext cx="3567430" cy="6037439"/>
          </a:xfrm>
          <a:prstGeom prst="rect">
            <a:avLst/>
          </a:prstGeom>
        </p:spPr>
      </p:pic>
      <p:pic>
        <p:nvPicPr>
          <p:cNvPr id="5" name="Picture 4" descr="IMG-694b11be22342943b4c33a2246e7b845-V"/>
          <p:cNvPicPr>
            <a:picLocks noChangeAspect="1"/>
          </p:cNvPicPr>
          <p:nvPr/>
        </p:nvPicPr>
        <p:blipFill>
          <a:blip r:embed="rId4"/>
          <a:srcRect b="9830"/>
          <a:stretch>
            <a:fillRect/>
          </a:stretch>
        </p:blipFill>
        <p:spPr>
          <a:xfrm>
            <a:off x="7952740" y="781191"/>
            <a:ext cx="4022725" cy="6116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Выполнение практических работ</a:t>
            </a:r>
            <a:r>
              <a:rPr lang="ru-RU" sz="2800" dirty="0" smtClean="0"/>
              <a:t>. Приготовление вареников с мясным фаршем, и разными видами начинки.</a:t>
            </a:r>
            <a:endParaRPr lang="ru-RU" sz="2800" dirty="0"/>
          </a:p>
        </p:txBody>
      </p:sp>
      <p:pic>
        <p:nvPicPr>
          <p:cNvPr id="5" name="Picture 3" descr="IMG-5627b94ac04e30140b700c0ab19b75bf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8286" y="1810544"/>
            <a:ext cx="6509983" cy="5167313"/>
          </a:xfrm>
          <a:prstGeom prst="rect">
            <a:avLst/>
          </a:prstGeom>
        </p:spPr>
      </p:pic>
      <p:pic>
        <p:nvPicPr>
          <p:cNvPr id="4" name="Content Placeholder 1" descr="IMG-b9f3ea8ebc33b2739a5ada6189ec9ecd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7" y="1930400"/>
            <a:ext cx="5308979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2885"/>
            <a:ext cx="10515600" cy="14183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Content Placeholder 1" descr="IMG-a9f9063355b9957ea2d67949c8647594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7420"/>
            <a:ext cx="3903259" cy="6550925"/>
          </a:xfrm>
          <a:prstGeom prst="rect">
            <a:avLst/>
          </a:prstGeom>
        </p:spPr>
      </p:pic>
      <p:pic>
        <p:nvPicPr>
          <p:cNvPr id="5" name="Picture 3" descr="IMG-6e9cfbcc644def77874d47bfb754a5d0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16" y="177419"/>
            <a:ext cx="3168157" cy="6550925"/>
          </a:xfrm>
          <a:prstGeom prst="rect">
            <a:avLst/>
          </a:prstGeom>
        </p:spPr>
      </p:pic>
      <p:pic>
        <p:nvPicPr>
          <p:cNvPr id="6" name="Picture 4" descr="IMG-04bd00f3d063ab61342c60b88903a65b-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073" y="177419"/>
            <a:ext cx="5512957" cy="65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MG-54a0a1fac90fede8cbe545dc2d3d0a0d-V"/>
          <p:cNvPicPr>
            <a:picLocks noGrp="1" noChangeAspect="1"/>
          </p:cNvPicPr>
          <p:nvPr>
            <p:ph idx="1"/>
          </p:nvPr>
        </p:nvPicPr>
        <p:blipFill>
          <a:blip r:embed="rId2"/>
          <a:srcRect l="9390"/>
          <a:stretch>
            <a:fillRect/>
          </a:stretch>
        </p:blipFill>
        <p:spPr>
          <a:xfrm>
            <a:off x="233148" y="191069"/>
            <a:ext cx="5445457" cy="6452027"/>
          </a:xfrm>
          <a:prstGeom prst="rect">
            <a:avLst/>
          </a:prstGeom>
        </p:spPr>
      </p:pic>
      <p:pic>
        <p:nvPicPr>
          <p:cNvPr id="5" name="Content Placeholder 1" descr="IMG-d2162f9c6f56e2b6d0b254df2e1d0c97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890" y="191069"/>
            <a:ext cx="5813946" cy="63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Content Placeholder 1" descr="IMG-5b3443ddfb45e452a550dec3cf00e6c7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8" y="365124"/>
            <a:ext cx="4299044" cy="6492875"/>
          </a:xfrm>
          <a:prstGeom prst="rect">
            <a:avLst/>
          </a:prstGeom>
        </p:spPr>
      </p:pic>
      <p:pic>
        <p:nvPicPr>
          <p:cNvPr id="5" name="Picture 3" descr="IMG-7e47c0664110bc708c958c405f6d4934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22" y="365123"/>
            <a:ext cx="3370997" cy="6492877"/>
          </a:xfrm>
          <a:prstGeom prst="rect">
            <a:avLst/>
          </a:prstGeom>
        </p:spPr>
      </p:pic>
      <p:pic>
        <p:nvPicPr>
          <p:cNvPr id="6" name="Picture 4" descr="IMG-6f9a90875cf2d59e33ea0920873c4639-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519" y="365122"/>
            <a:ext cx="3687445" cy="64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925" y="122830"/>
            <a:ext cx="8596668" cy="1698388"/>
          </a:xfrm>
        </p:spPr>
        <p:txBody>
          <a:bodyPr>
            <a:normAutofit/>
          </a:bodyPr>
          <a:lstStyle/>
          <a:p>
            <a:r>
              <a:rPr lang="ru-RU" sz="2800" b="1" dirty="0"/>
              <a:t>Выполнение практических работ</a:t>
            </a:r>
            <a:r>
              <a:rPr lang="ru-RU" sz="2800" dirty="0"/>
              <a:t>. Приготовление </a:t>
            </a:r>
            <a:r>
              <a:rPr lang="ru-RU" sz="2800" dirty="0" smtClean="0"/>
              <a:t>пельменей «</a:t>
            </a:r>
            <a:r>
              <a:rPr lang="ru-RU" sz="2800" dirty="0" err="1" smtClean="0"/>
              <a:t>Баргузинские</a:t>
            </a:r>
            <a:r>
              <a:rPr lang="ru-RU" sz="2800" dirty="0" smtClean="0"/>
              <a:t>»  </a:t>
            </a:r>
            <a:r>
              <a:rPr lang="ru-RU" sz="2800" dirty="0"/>
              <a:t>с мясным фаршем, и разными видами начинки.</a:t>
            </a:r>
          </a:p>
        </p:txBody>
      </p:sp>
      <p:pic>
        <p:nvPicPr>
          <p:cNvPr id="4" name="Picture 3" descr="IMG-fccc4bc7e5754033fdb604529da00c92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39" y="1595154"/>
            <a:ext cx="4323783" cy="5032375"/>
          </a:xfrm>
          <a:prstGeom prst="rect">
            <a:avLst/>
          </a:prstGeom>
        </p:spPr>
      </p:pic>
      <p:pic>
        <p:nvPicPr>
          <p:cNvPr id="5" name="Picture 4" descr="IMG-942dadff9875ae76134394b183c4decb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80" y="1595154"/>
            <a:ext cx="3261815" cy="5032375"/>
          </a:xfrm>
          <a:prstGeom prst="rect">
            <a:avLst/>
          </a:prstGeom>
        </p:spPr>
      </p:pic>
      <p:pic>
        <p:nvPicPr>
          <p:cNvPr id="6" name="Content Placeholder 1" descr="IMG-d58749d7391ed4ffd09fdf127b80997b-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053" y="1595154"/>
            <a:ext cx="394420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136</Words>
  <Application>Microsoft Office PowerPoint</Application>
  <PresentationFormat>Широкоэкранный</PresentationFormat>
  <Paragraphs>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Trebuchet MS</vt:lpstr>
      <vt:lpstr>Wingdings 3</vt:lpstr>
      <vt:lpstr>Грань</vt:lpstr>
      <vt:lpstr>   Особенности организации теоретического  и практического обучения инвалидов и лиц с ОВЗ в условиях электронного обучения и ДОТ</vt:lpstr>
      <vt:lpstr>С помощью мессенджера Вайбер  слушатели получили инструкцию, как при помощи ссылки зайти на ГУГЛ диск, найти свою группу, учебные дисциплины, учебную практику</vt:lpstr>
      <vt:lpstr>Презентация PowerPoint</vt:lpstr>
      <vt:lpstr>Презентация PowerPoint</vt:lpstr>
      <vt:lpstr>Выполнение практических работ. Приготовление вареников с мясным фаршем, и разными видами начинки.</vt:lpstr>
      <vt:lpstr>Презентация PowerPoint</vt:lpstr>
      <vt:lpstr>Презентация PowerPoint</vt:lpstr>
      <vt:lpstr>Презентация PowerPoint</vt:lpstr>
      <vt:lpstr>Выполнение практических работ. Приготовление пельменей «Баргузинские»  с мясным фаршем, и разными видами начинки.</vt:lpstr>
      <vt:lpstr>Презентация PowerPoint</vt:lpstr>
      <vt:lpstr>Выполнение практических работ. Приготовление пельменей «Нежные»  с мясным фаршем, и разными видами начинки.</vt:lpstr>
      <vt:lpstr>Презентация PowerPoint</vt:lpstr>
      <vt:lpstr>Выполнение практических работ. Приготовление «Буузы»  с мясным фаршем из разных видов мяса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49</cp:revision>
  <dcterms:created xsi:type="dcterms:W3CDTF">2020-02-11T14:46:00Z</dcterms:created>
  <dcterms:modified xsi:type="dcterms:W3CDTF">2020-04-29T09:33:05Z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