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71" r:id="rId12"/>
    <p:sldId id="273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85FAAED-7C4C-49D5-8396-CD5AFFA6DDC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DA72B70-9229-493A-8DA1-B45BB7813B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5FAAED-7C4C-49D5-8396-CD5AFFA6DDC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A72B70-9229-493A-8DA1-B45BB7813B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5FAAED-7C4C-49D5-8396-CD5AFFA6DDC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A72B70-9229-493A-8DA1-B45BB7813B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5FAAED-7C4C-49D5-8396-CD5AFFA6DDC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A72B70-9229-493A-8DA1-B45BB7813BD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5FAAED-7C4C-49D5-8396-CD5AFFA6DDC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A72B70-9229-493A-8DA1-B45BB7813BD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5FAAED-7C4C-49D5-8396-CD5AFFA6DDC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A72B70-9229-493A-8DA1-B45BB7813BD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5FAAED-7C4C-49D5-8396-CD5AFFA6DDC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A72B70-9229-493A-8DA1-B45BB7813BD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5FAAED-7C4C-49D5-8396-CD5AFFA6DDC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A72B70-9229-493A-8DA1-B45BB7813BD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5FAAED-7C4C-49D5-8396-CD5AFFA6DDC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A72B70-9229-493A-8DA1-B45BB7813B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85FAAED-7C4C-49D5-8396-CD5AFFA6DDC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A72B70-9229-493A-8DA1-B45BB7813BD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85FAAED-7C4C-49D5-8396-CD5AFFA6DDC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DA72B70-9229-493A-8DA1-B45BB7813BD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85FAAED-7C4C-49D5-8396-CD5AFFA6DDC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DA72B70-9229-493A-8DA1-B45BB7813BD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276872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Специфика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преподавания дисциплин общеобразовательного, ОГСЭ, ЕН циклов при переходе на электронное обучение и ДОТ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640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Безымянный2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848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Безымянный3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050085" cy="536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983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k-1\Desktop\жигмытов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2" y="332656"/>
            <a:ext cx="9044583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065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Мобильное электронное образование снижает затраты педагога на подготовку к учебным занятиям (подбор и составление заданий), ведь в данном случае основное в подготовке – выбор готового материала (удобно, быстро, доступно).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МЭО, как цифровая образовательная среда дает возможность дифференцированного подхода к обучению и оценке знаний обучающихся, отход от устных, монотонных уроков.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Учебные занятия можно проводить в индивидуальной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групповой работе с обучающимися с применением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разноуровневых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заданий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студента, пропустившего учебное занятие, обеспечена возможность самостоятельно восстановить знания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+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18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 многих студентов нет компьютеров, телефоны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Плохая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связь в районах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возможен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обрыв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связи,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нет финансовых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средств.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Сложность в проверке домашнего задания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Ежедневное взаимодействие с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компьютером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Слушатели могут легко отвлекаться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-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147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Совершенствовать 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электронные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учебно-методические комплексы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Улучшить качество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уроков    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цифровую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компетентность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Активизировать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онлайн обучение</a:t>
            </a:r>
          </a:p>
          <a:p>
            <a:pPr marL="0" indent="0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105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sz="9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внимание</a:t>
            </a:r>
            <a:endParaRPr lang="ru-RU" sz="9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146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дистанционными образовательными технологиями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понимаются образовательные технологии, реализуемые в основном с применением информационно-телекоммуникационных сетей при опосредованном (на расстоянии) взаимодействии обучающихся и педагогических работников.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Целями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использования электронного обучения и ДОТ являются: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обеспечение доступности образования за счет привлечения контингента обучающихся, для которых обучение по классическим технологиям затруднено или невозможно;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качества образования посредством интеграции классических образовательных технологий и электронного обучения;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учебной активности обучающихся через формирование электронной информационно-образовательной среды</a:t>
            </a:r>
          </a:p>
        </p:txBody>
      </p:sp>
    </p:spTree>
    <p:extLst>
      <p:ext uri="{BB962C8B-B14F-4D97-AF65-F5344CB8AC3E}">
        <p14:creationId xmlns:p14="http://schemas.microsoft.com/office/powerpoint/2010/main" val="2456423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Дистанционные образовательные технологии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ряд образовательных технологий, реализуемых с применением современных информационных и телекоммуникационных технологий, при этом взаимодействие между педагогом и обучающимися осуществляет опосредовано (на расстоянии).</a:t>
            </a: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690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lnSpcReduction="10000"/>
          </a:bodyPr>
          <a:lstStyle/>
          <a:p>
            <a:pPr marL="0" lvl="0" indent="45085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Кейс – технологии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электронный  УМК по дисциплине (теория, практические задания, контрольные задания по  те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ме,  тестовые документы, презентации, технологические, инструкционные карты, инструкции, видеоматериалы, аудиоматериалы).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63242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Интернет-технологии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образовательные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интернет-ресурсы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интернет-сайты, образовательные порталы, платформы.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63242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Интерактивные интернет-технологии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интерактивные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интернет-ресурсы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видеоконференции, чаты, онлайн-тесты и т.д.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340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1328"/>
            <a:ext cx="8579296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Google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disk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Э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лектронная почта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оциальная сеть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ВКонтакте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Instagram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, Одноклассники, </a:t>
            </a: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Facebook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ЭБС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«Академия»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ЭБС «Лань»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ЭБС «ЮРАЙТ»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Сайт педагога</a:t>
            </a:r>
          </a:p>
          <a:p>
            <a:pPr>
              <a:lnSpc>
                <a:spcPct val="115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Zoom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МЭО,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РЭШ</a:t>
            </a:r>
          </a:p>
          <a:p>
            <a:pPr>
              <a:lnSpc>
                <a:spcPct val="115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onlineTest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Учу.ру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Learning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Apps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Дистанционные и электронные платформы,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программные средства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782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Видеоурок</a:t>
            </a:r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(видеозапись)</a:t>
            </a:r>
            <a:endParaRPr lang="ru-RU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Скринкаст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ru-RU" b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презентация + озвучивание голосом)</a:t>
            </a:r>
            <a:endParaRPr lang="ru-RU" dirty="0">
              <a:solidFill>
                <a:srgbClr val="7030A0"/>
              </a:solidFill>
              <a:ea typeface="Calibri"/>
              <a:cs typeface="Times New Roman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Электронная презентация</a:t>
            </a:r>
            <a:endParaRPr lang="ru-RU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Лекция (документ </a:t>
            </a:r>
            <a:r>
              <a:rPr lang="en-US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WORD</a:t>
            </a:r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PDF</a:t>
            </a:r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RTF</a:t>
            </a:r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Практическое занятие  </a:t>
            </a:r>
            <a:r>
              <a:rPr lang="ru-RU" b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(Технологическая карта / Инструкционная карта, образец выполнения (видеозапись, фото)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Контрольные задания</a:t>
            </a:r>
            <a:endParaRPr lang="ru-RU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Контрольная работа</a:t>
            </a:r>
            <a:endParaRPr lang="ru-RU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dirty="0">
              <a:solidFill>
                <a:srgbClr val="9E000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cap="all" dirty="0" smtClean="0">
                <a:latin typeface="Times New Roman"/>
                <a:ea typeface="Calibri"/>
                <a:cs typeface="Times New Roman"/>
              </a:rPr>
              <a:t>Кейс-технологии</a:t>
            </a:r>
            <a:r>
              <a:rPr lang="ru-RU" dirty="0">
                <a:ea typeface="Calibri"/>
                <a:cs typeface="Times New Roman"/>
              </a:rPr>
              <a:t/>
            </a:r>
            <a:br>
              <a:rPr lang="ru-RU" dirty="0">
                <a:ea typeface="Calibri"/>
                <a:cs typeface="Times New Roman"/>
              </a:rPr>
            </a:br>
            <a:r>
              <a:rPr lang="ru-RU" b="1" cap="all" dirty="0" smtClean="0">
                <a:latin typeface="Times New Roman"/>
                <a:ea typeface="Calibri"/>
                <a:cs typeface="Times New Roman"/>
              </a:rPr>
              <a:t>Интернет-технологии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4587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Интернет-урок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Онлайн-урок</a:t>
            </a:r>
          </a:p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Вебинар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Видеоконференция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Онлайн-консультация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Онлайн –тестирование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Онлайн-тренажеры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cap="all" dirty="0" smtClean="0">
                <a:latin typeface="Times New Roman"/>
                <a:ea typeface="Calibri"/>
                <a:cs typeface="Times New Roman"/>
              </a:rPr>
              <a:t>Интерактивные  интернет-технологии Онлайн-обучение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1643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\Desktop\Безымянный5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536" y="1628800"/>
            <a:ext cx="3008906" cy="21602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Мобильное электронное образование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s\Desktop\Безымянный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5855" y="1700808"/>
            <a:ext cx="2638765" cy="2088232"/>
          </a:xfrm>
          <a:prstGeom prst="rect">
            <a:avLst/>
          </a:prstGeom>
          <a:noFill/>
        </p:spPr>
      </p:pic>
      <p:pic>
        <p:nvPicPr>
          <p:cNvPr id="6" name="Picture 6" descr="C:\Users\s\Desktop\Безымянный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2936" y="1755420"/>
            <a:ext cx="2764863" cy="2177635"/>
          </a:xfrm>
          <a:prstGeom prst="rect">
            <a:avLst/>
          </a:prstGeom>
          <a:noFill/>
        </p:spPr>
      </p:pic>
      <p:pic>
        <p:nvPicPr>
          <p:cNvPr id="7" name="Picture 3" descr="C:\Users\s\Desktop\Безымянный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528" y="4299942"/>
            <a:ext cx="2757010" cy="1875116"/>
          </a:xfrm>
          <a:prstGeom prst="rect">
            <a:avLst/>
          </a:prstGeom>
          <a:noFill/>
        </p:spPr>
      </p:pic>
      <p:pic>
        <p:nvPicPr>
          <p:cNvPr id="8" name="Picture 5" descr="C:\Users\s\Desktop\Безымянный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0390" y="4299942"/>
            <a:ext cx="2489693" cy="2081386"/>
          </a:xfrm>
          <a:prstGeom prst="rect">
            <a:avLst/>
          </a:prstGeom>
          <a:noFill/>
        </p:spPr>
      </p:pic>
      <p:pic>
        <p:nvPicPr>
          <p:cNvPr id="9" name="Picture 7" descr="C:\Users\s\Desktop\Новая папка (3)\Безымянный13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4168" y="4299942"/>
            <a:ext cx="2922316" cy="1875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3384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Безымянны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958" y="1481138"/>
            <a:ext cx="805008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Рабочий стол преподавателя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4626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</TotalTime>
  <Words>415</Words>
  <Application>Microsoft Office PowerPoint</Application>
  <PresentationFormat>Экран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   Специфика преподавания дисциплин общеобразовательного, ОГСЭ, ЕН циклов при переходе на электронное обучение и ДОТ </vt:lpstr>
      <vt:lpstr>Презентация PowerPoint</vt:lpstr>
      <vt:lpstr>Презентация PowerPoint</vt:lpstr>
      <vt:lpstr>Презентация PowerPoint</vt:lpstr>
      <vt:lpstr> Дистанционные и электронные платформы, программные средства </vt:lpstr>
      <vt:lpstr>Кейс-технологии Интернет-технологии</vt:lpstr>
      <vt:lpstr>Интерактивные  интернет-технологии Онлайн-обучение</vt:lpstr>
      <vt:lpstr>Мобильное электронное образование</vt:lpstr>
      <vt:lpstr>Рабочий стол преподавателя</vt:lpstr>
      <vt:lpstr>Презентация PowerPoint</vt:lpstr>
      <vt:lpstr>Презентация PowerPoint</vt:lpstr>
      <vt:lpstr>Презентация PowerPoint</vt:lpstr>
      <vt:lpstr>+</vt:lpstr>
      <vt:lpstr>-</vt:lpstr>
      <vt:lpstr>Задачи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Специфика преподавания дисциплин общеобразовательного, ОГСЭ, ЕН циклов при переходе на электронное обучение и ДОТ</dc:title>
  <dc:creator>Pk-1</dc:creator>
  <cp:lastModifiedBy>Pk-1</cp:lastModifiedBy>
  <cp:revision>9</cp:revision>
  <dcterms:created xsi:type="dcterms:W3CDTF">2020-04-30T00:42:13Z</dcterms:created>
  <dcterms:modified xsi:type="dcterms:W3CDTF">2020-04-30T03:49:02Z</dcterms:modified>
</cp:coreProperties>
</file>